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779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CB8FC2-89FF-B93E-8715-0BFE0EF5A2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1A389FD-04E2-DE0C-350F-304FF4A224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CF86944-F268-BA4C-E601-DB4012EC9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13966-8530-4254-936F-167A3039E097}" type="datetimeFigureOut">
              <a:rPr lang="de-DE" smtClean="0"/>
              <a:t>17.09.2024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A81D102-63AC-43BF-75DD-BA49C15C7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337261A-6A47-339B-B181-1A1EA3974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1DCD-9AA3-4733-9649-6430A997D8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65737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5ACE81-63D6-B622-8D90-FF357A8D3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E972331-6E0B-21FD-6272-B5A8B235DF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4E4AA1A-D4FF-148A-43F1-B9851BA5D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13966-8530-4254-936F-167A3039E097}" type="datetimeFigureOut">
              <a:rPr lang="de-DE" smtClean="0"/>
              <a:t>17.09.2024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9679EDF-6D70-F73A-A729-4F4A1EA12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BD61FEB-EEA8-77B8-5361-FAF5957E2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1DCD-9AA3-4733-9649-6430A997D8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0885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0587C92-EFA3-DDEE-4ED4-77B578F38E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206A1EE-5C4D-2AEC-29BB-B6CC029D3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7D8B5F2-B9B7-7AE6-1C85-FAE11B320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13966-8530-4254-936F-167A3039E097}" type="datetimeFigureOut">
              <a:rPr lang="de-DE" smtClean="0"/>
              <a:t>17.09.2024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5499D4A-F80A-C1A6-A2F5-FA530EAC9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1E7B1F4-9946-77EF-FE67-84A25D465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1DCD-9AA3-4733-9649-6430A997D8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3493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1C2D2E-83C1-5F8B-9388-548941B4A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20FB54D-6E23-4F6E-A083-C8EFE1B599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DE47B7B-2685-9ED2-7E5C-EF8C09F15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13966-8530-4254-936F-167A3039E097}" type="datetimeFigureOut">
              <a:rPr lang="de-DE" smtClean="0"/>
              <a:t>17.09.2024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0FDFF1D-70A5-B221-7B54-788CF3D95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DA604A7-F3CA-75D0-DCA0-813D15653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1DCD-9AA3-4733-9649-6430A997D8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0361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30B12A-1F0B-260D-DD5E-AEA7B337F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2E6AE44-2BA3-7DCF-4825-99A0A56BC3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4EFC485-1F19-16F1-87AC-838236D6E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13966-8530-4254-936F-167A3039E097}" type="datetimeFigureOut">
              <a:rPr lang="de-DE" smtClean="0"/>
              <a:t>17.09.2024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8DE48C2-0F53-DB62-62E2-5FB2CDB4A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7F02999-AA81-5181-EA72-11B763EF3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1DCD-9AA3-4733-9649-6430A997D8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6631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773859-C61F-FDC7-0A87-4F344FEAE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04C4257-A9D8-56D9-520A-C01FE18A6A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48E188C-5275-EEB5-1D16-CE0C1A0337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47BA6EA-5AE5-3261-086D-BF4BE5360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13966-8530-4254-936F-167A3039E097}" type="datetimeFigureOut">
              <a:rPr lang="de-DE" smtClean="0"/>
              <a:t>17.09.2024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FAA0E0F-EAC4-E442-C36F-89FC123C2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F18E648-250A-2B0D-1A39-25DE4DEB0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1DCD-9AA3-4733-9649-6430A997D8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5589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FF9CB5-1416-2473-45CE-EC891C486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AB5B9F0-35EA-A281-2A58-F9DD79BE6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B4648DA-7EE0-87E1-9F43-A07548737A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AE00FB8-AB77-F417-40E8-5C151A7A01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DE3389E-D2EB-785D-2D94-CEB58887E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E9EE353-B82A-D378-9DD0-742CDB4AB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13966-8530-4254-936F-167A3039E097}" type="datetimeFigureOut">
              <a:rPr lang="de-DE" smtClean="0"/>
              <a:t>17.09.2024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6F00C2B-B590-E2CD-64B0-73E65D69F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380D2E8-DA47-4F17-4E2F-2E2F778DF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1DCD-9AA3-4733-9649-6430A997D8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0711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8BAD3D-E0B1-C814-775E-9C303267F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889CD8D-047E-2FCA-BDFA-E0D967993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13966-8530-4254-936F-167A3039E097}" type="datetimeFigureOut">
              <a:rPr lang="de-DE" smtClean="0"/>
              <a:t>17.09.2024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ED2B290-C57B-D1AD-ED90-14C53815B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DF1BBE3-D492-373E-B938-CD32798D9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1DCD-9AA3-4733-9649-6430A997D8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0872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8429CDD-3A2D-B1BC-0CB2-FF59DFAC7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13966-8530-4254-936F-167A3039E097}" type="datetimeFigureOut">
              <a:rPr lang="de-DE" smtClean="0"/>
              <a:t>17.09.2024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52294B4-C7F1-8F45-959C-6416D4995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04FC7A8-B1E1-4F35-632A-B8CD81D5F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1DCD-9AA3-4733-9649-6430A997D8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5942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ADE78C-D70C-29BB-8AE1-3373249BF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02798C1-91C5-F852-4097-486A01BB2C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05C9E4A-5530-BB15-DB16-0975911AAD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CD5D6C4-43C3-CD81-C318-4E900A808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13966-8530-4254-936F-167A3039E097}" type="datetimeFigureOut">
              <a:rPr lang="de-DE" smtClean="0"/>
              <a:t>17.09.2024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108393A-757F-0F7D-7217-27448BF1B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C3DF5FB-0844-A689-E9F5-9E462A1A6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1DCD-9AA3-4733-9649-6430A997D8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5551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58AAE1-98E4-612B-65C3-9DF071F0E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FD634D5-4A47-0AC9-5299-E454A1D86B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2479E51-6832-E86E-9440-C7EEDD8CA4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1C885B6-F0E1-D46A-D516-6FEC0C0CD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13966-8530-4254-936F-167A3039E097}" type="datetimeFigureOut">
              <a:rPr lang="de-DE" smtClean="0"/>
              <a:t>17.09.2024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9847D44-F075-9E29-2010-BDF13341E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88E31C3-0C5E-C5DD-9742-DCA914080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1DCD-9AA3-4733-9649-6430A997D8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5186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2056EBA-5AFD-F29F-EFAE-0CD9C5A25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030A2A3-A824-DB8C-3692-1C138C9F92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C5D8434-CF91-7CBE-8B11-6A09B7B8CE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13966-8530-4254-936F-167A3039E097}" type="datetimeFigureOut">
              <a:rPr lang="de-DE" smtClean="0"/>
              <a:t>17.09.2024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A4AE16B-F712-B8ED-C270-CE74822C85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02AABCD-D99D-2664-9DAE-812145BD97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41DCD-9AA3-4733-9649-6430A997D88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336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665101-AF86-9022-741C-3DA4D895BB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Leere Beispieldatei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DC1B179-6DD4-5A13-0798-9DA77C61CC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/>
              <a:t>Untertitel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109479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Breitbild</PresentationFormat>
  <Paragraphs>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Leere Beispieldatei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Leere Beispieldatei</dc:title>
  <dc:creator>Patrick Schöberlein</dc:creator>
  <cp:lastModifiedBy>Patrick Schöberlein</cp:lastModifiedBy>
  <cp:revision>1</cp:revision>
  <dcterms:created xsi:type="dcterms:W3CDTF">2024-09-17T13:21:17Z</dcterms:created>
  <dcterms:modified xsi:type="dcterms:W3CDTF">2024-09-17T13:21:35Z</dcterms:modified>
</cp:coreProperties>
</file>